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720"/>
            <a:ext cx="10690560" cy="755856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252360" y="2192400"/>
            <a:ext cx="3705120" cy="428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Bitte nutzen Sie auch die Rückseite des Flyers für Ihr Programm!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 Detail-informationen zum Programm Detailinfor-mationen zum Programm Detailinformationen zum Programm Detailinformationen zum Programm Detailinformationen zum 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5606640" y="2192400"/>
            <a:ext cx="3705120" cy="428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Bitte nutzen Sie auch die Rückseite des Flyers für Ihr Programm!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 Detail-informationen zum Programm Detailinfor-mationen zum Programm Detailinformationen zum Programm Detailinformationen zum Programm Detailinformationen zum 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2020-03-11T17:56:38Z</dcterms:created>
  <dc:creator/>
  <dc:description/>
  <dc:language>de-AT</dc:language>
  <cp:lastModifiedBy/>
  <dcterms:modified xsi:type="dcterms:W3CDTF">2023-04-21T08:03:51Z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