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6" r:id="rId2"/>
    <p:sldId id="298" r:id="rId3"/>
    <p:sldId id="299" r:id="rId4"/>
    <p:sldId id="302" r:id="rId5"/>
    <p:sldId id="304" r:id="rId6"/>
    <p:sldId id="305" r:id="rId7"/>
    <p:sldId id="307" r:id="rId8"/>
    <p:sldId id="310" r:id="rId9"/>
    <p:sldId id="309" r:id="rId10"/>
    <p:sldId id="312" r:id="rId11"/>
    <p:sldId id="314" r:id="rId12"/>
    <p:sldId id="335" r:id="rId13"/>
    <p:sldId id="329" r:id="rId14"/>
    <p:sldId id="317" r:id="rId15"/>
    <p:sldId id="337" r:id="rId16"/>
    <p:sldId id="331" r:id="rId17"/>
    <p:sldId id="318" r:id="rId18"/>
    <p:sldId id="320" r:id="rId19"/>
    <p:sldId id="322" r:id="rId20"/>
    <p:sldId id="334" r:id="rId21"/>
    <p:sldId id="323" r:id="rId22"/>
    <p:sldId id="325" r:id="rId23"/>
    <p:sldId id="327" r:id="rId2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963F"/>
    <a:srgbClr val="235B79"/>
    <a:srgbClr val="366B87"/>
    <a:srgbClr val="D9E9C9"/>
    <a:srgbClr val="F0F6E9"/>
    <a:srgbClr val="A4D7DC"/>
    <a:srgbClr val="AEC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6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sian Lanz" userId="4f328b69-fb91-45f7-9b39-f27f3e4df9f1" providerId="ADAL" clId="{CB0CD00B-2D56-4910-8400-8B0AD502991D}"/>
    <pc:docChg chg="custSel delSld modSld">
      <pc:chgData name="Kassian Lanz" userId="4f328b69-fb91-45f7-9b39-f27f3e4df9f1" providerId="ADAL" clId="{CB0CD00B-2D56-4910-8400-8B0AD502991D}" dt="2026-05-18T10:46:37.214" v="37" actId="2696"/>
      <pc:docMkLst>
        <pc:docMk/>
      </pc:docMkLst>
      <pc:sldChg chg="del">
        <pc:chgData name="Kassian Lanz" userId="4f328b69-fb91-45f7-9b39-f27f3e4df9f1" providerId="ADAL" clId="{CB0CD00B-2D56-4910-8400-8B0AD502991D}" dt="2026-05-18T10:43:12.161" v="0" actId="2696"/>
        <pc:sldMkLst>
          <pc:docMk/>
          <pc:sldMk cId="0" sldId="256"/>
        </pc:sldMkLst>
      </pc:sldChg>
      <pc:sldChg chg="del">
        <pc:chgData name="Kassian Lanz" userId="4f328b69-fb91-45f7-9b39-f27f3e4df9f1" providerId="ADAL" clId="{CB0CD00B-2D56-4910-8400-8B0AD502991D}" dt="2026-05-18T10:43:14.616" v="1" actId="2696"/>
        <pc:sldMkLst>
          <pc:docMk/>
          <pc:sldMk cId="169842894" sldId="297"/>
        </pc:sldMkLst>
      </pc:sldChg>
      <pc:sldChg chg="addSp delSp modSp mod">
        <pc:chgData name="Kassian Lanz" userId="4f328b69-fb91-45f7-9b39-f27f3e4df9f1" providerId="ADAL" clId="{CB0CD00B-2D56-4910-8400-8B0AD502991D}" dt="2026-05-18T10:44:29.162" v="20" actId="1076"/>
        <pc:sldMkLst>
          <pc:docMk/>
          <pc:sldMk cId="3829000921" sldId="299"/>
        </pc:sldMkLst>
        <pc:spChg chg="del">
          <ac:chgData name="Kassian Lanz" userId="4f328b69-fb91-45f7-9b39-f27f3e4df9f1" providerId="ADAL" clId="{CB0CD00B-2D56-4910-8400-8B0AD502991D}" dt="2026-05-18T10:43:18.137" v="2" actId="478"/>
          <ac:spMkLst>
            <pc:docMk/>
            <pc:sldMk cId="3829000921" sldId="299"/>
            <ac:spMk id="2" creationId="{31CE5C24-5305-6E4C-461D-77DCB34FEBBD}"/>
          </ac:spMkLst>
        </pc:spChg>
        <pc:spChg chg="mod">
          <ac:chgData name="Kassian Lanz" userId="4f328b69-fb91-45f7-9b39-f27f3e4df9f1" providerId="ADAL" clId="{CB0CD00B-2D56-4910-8400-8B0AD502991D}" dt="2026-05-18T10:44:29.162" v="20" actId="1076"/>
          <ac:spMkLst>
            <pc:docMk/>
            <pc:sldMk cId="3829000921" sldId="299"/>
            <ac:spMk id="3" creationId="{6E51F969-B76E-344B-4515-8AAD34039E89}"/>
          </ac:spMkLst>
        </pc:spChg>
        <pc:spChg chg="add del mod">
          <ac:chgData name="Kassian Lanz" userId="4f328b69-fb91-45f7-9b39-f27f3e4df9f1" providerId="ADAL" clId="{CB0CD00B-2D56-4910-8400-8B0AD502991D}" dt="2026-05-18T10:43:19.188" v="3" actId="478"/>
          <ac:spMkLst>
            <pc:docMk/>
            <pc:sldMk cId="3829000921" sldId="299"/>
            <ac:spMk id="5" creationId="{6A61235F-4412-6097-E416-5E5366EFF961}"/>
          </ac:spMkLst>
        </pc:spChg>
      </pc:sldChg>
      <pc:sldChg chg="del">
        <pc:chgData name="Kassian Lanz" userId="4f328b69-fb91-45f7-9b39-f27f3e4df9f1" providerId="ADAL" clId="{CB0CD00B-2D56-4910-8400-8B0AD502991D}" dt="2026-05-18T10:43:31.225" v="5" actId="2696"/>
        <pc:sldMkLst>
          <pc:docMk/>
          <pc:sldMk cId="973578237" sldId="300"/>
        </pc:sldMkLst>
      </pc:sldChg>
      <pc:sldChg chg="del">
        <pc:chgData name="Kassian Lanz" userId="4f328b69-fb91-45f7-9b39-f27f3e4df9f1" providerId="ADAL" clId="{CB0CD00B-2D56-4910-8400-8B0AD502991D}" dt="2026-05-18T10:43:34.745" v="6" actId="2696"/>
        <pc:sldMkLst>
          <pc:docMk/>
          <pc:sldMk cId="3662076630" sldId="303"/>
        </pc:sldMkLst>
      </pc:sldChg>
      <pc:sldChg chg="addSp delSp modSp mod">
        <pc:chgData name="Kassian Lanz" userId="4f328b69-fb91-45f7-9b39-f27f3e4df9f1" providerId="ADAL" clId="{CB0CD00B-2D56-4910-8400-8B0AD502991D}" dt="2026-05-18T10:43:43.867" v="10" actId="1076"/>
        <pc:sldMkLst>
          <pc:docMk/>
          <pc:sldMk cId="2143378598" sldId="305"/>
        </pc:sldMkLst>
        <pc:spChg chg="add del mod">
          <ac:chgData name="Kassian Lanz" userId="4f328b69-fb91-45f7-9b39-f27f3e4df9f1" providerId="ADAL" clId="{CB0CD00B-2D56-4910-8400-8B0AD502991D}" dt="2026-05-18T10:43:38.797" v="9" actId="478"/>
          <ac:spMkLst>
            <pc:docMk/>
            <pc:sldMk cId="2143378598" sldId="305"/>
            <ac:spMk id="3" creationId="{B34961A5-BEF2-2208-E736-C077EB2ADFFD}"/>
          </ac:spMkLst>
        </pc:spChg>
        <pc:spChg chg="del mod">
          <ac:chgData name="Kassian Lanz" userId="4f328b69-fb91-45f7-9b39-f27f3e4df9f1" providerId="ADAL" clId="{CB0CD00B-2D56-4910-8400-8B0AD502991D}" dt="2026-05-18T10:43:37.800" v="8" actId="478"/>
          <ac:spMkLst>
            <pc:docMk/>
            <pc:sldMk cId="2143378598" sldId="305"/>
            <ac:spMk id="4" creationId="{309DEC27-5313-31F3-91EC-D18F92C957CD}"/>
          </ac:spMkLst>
        </pc:spChg>
        <pc:spChg chg="mod">
          <ac:chgData name="Kassian Lanz" userId="4f328b69-fb91-45f7-9b39-f27f3e4df9f1" providerId="ADAL" clId="{CB0CD00B-2D56-4910-8400-8B0AD502991D}" dt="2026-05-18T10:43:43.867" v="10" actId="1076"/>
          <ac:spMkLst>
            <pc:docMk/>
            <pc:sldMk cId="2143378598" sldId="305"/>
            <ac:spMk id="5" creationId="{9ABD0EA1-875A-02DF-8BC1-73D5295BC93F}"/>
          </ac:spMkLst>
        </pc:spChg>
      </pc:sldChg>
      <pc:sldChg chg="del">
        <pc:chgData name="Kassian Lanz" userId="4f328b69-fb91-45f7-9b39-f27f3e4df9f1" providerId="ADAL" clId="{CB0CD00B-2D56-4910-8400-8B0AD502991D}" dt="2026-05-18T10:43:47.847" v="11" actId="2696"/>
        <pc:sldMkLst>
          <pc:docMk/>
          <pc:sldMk cId="987950715" sldId="306"/>
        </pc:sldMkLst>
      </pc:sldChg>
      <pc:sldChg chg="del">
        <pc:chgData name="Kassian Lanz" userId="4f328b69-fb91-45f7-9b39-f27f3e4df9f1" providerId="ADAL" clId="{CB0CD00B-2D56-4910-8400-8B0AD502991D}" dt="2026-05-18T10:44:04.775" v="15" actId="2696"/>
        <pc:sldMkLst>
          <pc:docMk/>
          <pc:sldMk cId="692048274" sldId="308"/>
        </pc:sldMkLst>
      </pc:sldChg>
      <pc:sldChg chg="addSp delSp modSp mod">
        <pc:chgData name="Kassian Lanz" userId="4f328b69-fb91-45f7-9b39-f27f3e4df9f1" providerId="ADAL" clId="{CB0CD00B-2D56-4910-8400-8B0AD502991D}" dt="2026-05-18T10:43:59.787" v="14" actId="1076"/>
        <pc:sldMkLst>
          <pc:docMk/>
          <pc:sldMk cId="4143288901" sldId="310"/>
        </pc:sldMkLst>
        <pc:spChg chg="add del mod">
          <ac:chgData name="Kassian Lanz" userId="4f328b69-fb91-45f7-9b39-f27f3e4df9f1" providerId="ADAL" clId="{CB0CD00B-2D56-4910-8400-8B0AD502991D}" dt="2026-05-18T10:43:52.427" v="13" actId="478"/>
          <ac:spMkLst>
            <pc:docMk/>
            <pc:sldMk cId="4143288901" sldId="310"/>
            <ac:spMk id="3" creationId="{7B2531B6-E7DC-1118-BB18-8FEDBB517DD6}"/>
          </ac:spMkLst>
        </pc:spChg>
        <pc:spChg chg="del">
          <ac:chgData name="Kassian Lanz" userId="4f328b69-fb91-45f7-9b39-f27f3e4df9f1" providerId="ADAL" clId="{CB0CD00B-2D56-4910-8400-8B0AD502991D}" dt="2026-05-18T10:43:51.654" v="12" actId="478"/>
          <ac:spMkLst>
            <pc:docMk/>
            <pc:sldMk cId="4143288901" sldId="310"/>
            <ac:spMk id="4" creationId="{E0476489-C76E-307F-D8DC-B55F670F4957}"/>
          </ac:spMkLst>
        </pc:spChg>
        <pc:spChg chg="mod">
          <ac:chgData name="Kassian Lanz" userId="4f328b69-fb91-45f7-9b39-f27f3e4df9f1" providerId="ADAL" clId="{CB0CD00B-2D56-4910-8400-8B0AD502991D}" dt="2026-05-18T10:43:59.787" v="14" actId="1076"/>
          <ac:spMkLst>
            <pc:docMk/>
            <pc:sldMk cId="4143288901" sldId="310"/>
            <ac:spMk id="5" creationId="{0E80BD3B-59D9-CC66-175B-E069795FDB3D}"/>
          </ac:spMkLst>
        </pc:spChg>
      </pc:sldChg>
      <pc:sldChg chg="del">
        <pc:chgData name="Kassian Lanz" userId="4f328b69-fb91-45f7-9b39-f27f3e4df9f1" providerId="ADAL" clId="{CB0CD00B-2D56-4910-8400-8B0AD502991D}" dt="2026-05-18T10:44:07.931" v="16" actId="2696"/>
        <pc:sldMkLst>
          <pc:docMk/>
          <pc:sldMk cId="3747186502" sldId="311"/>
        </pc:sldMkLst>
      </pc:sldChg>
      <pc:sldChg chg="del">
        <pc:chgData name="Kassian Lanz" userId="4f328b69-fb91-45f7-9b39-f27f3e4df9f1" providerId="ADAL" clId="{CB0CD00B-2D56-4910-8400-8B0AD502991D}" dt="2026-05-18T10:44:35.938" v="21" actId="2696"/>
        <pc:sldMkLst>
          <pc:docMk/>
          <pc:sldMk cId="3045800329" sldId="313"/>
        </pc:sldMkLst>
      </pc:sldChg>
      <pc:sldChg chg="delSp modSp mod">
        <pc:chgData name="Kassian Lanz" userId="4f328b69-fb91-45f7-9b39-f27f3e4df9f1" providerId="ADAL" clId="{CB0CD00B-2D56-4910-8400-8B0AD502991D}" dt="2026-05-18T10:44:17.275" v="19" actId="1076"/>
        <pc:sldMkLst>
          <pc:docMk/>
          <pc:sldMk cId="1604903091" sldId="314"/>
        </pc:sldMkLst>
        <pc:spChg chg="del mod">
          <ac:chgData name="Kassian Lanz" userId="4f328b69-fb91-45f7-9b39-f27f3e4df9f1" providerId="ADAL" clId="{CB0CD00B-2D56-4910-8400-8B0AD502991D}" dt="2026-05-18T10:44:13.261" v="18" actId="478"/>
          <ac:spMkLst>
            <pc:docMk/>
            <pc:sldMk cId="1604903091" sldId="314"/>
            <ac:spMk id="2" creationId="{4AB8D92F-284F-C429-E6DB-E4FED1EC282D}"/>
          </ac:spMkLst>
        </pc:spChg>
        <pc:spChg chg="mod">
          <ac:chgData name="Kassian Lanz" userId="4f328b69-fb91-45f7-9b39-f27f3e4df9f1" providerId="ADAL" clId="{CB0CD00B-2D56-4910-8400-8B0AD502991D}" dt="2026-05-18T10:44:17.275" v="19" actId="1076"/>
          <ac:spMkLst>
            <pc:docMk/>
            <pc:sldMk cId="1604903091" sldId="314"/>
            <ac:spMk id="3" creationId="{775B019F-DC9F-DC4B-751C-43E13A835BBC}"/>
          </ac:spMkLst>
        </pc:spChg>
      </pc:sldChg>
      <pc:sldChg chg="del">
        <pc:chgData name="Kassian Lanz" userId="4f328b69-fb91-45f7-9b39-f27f3e4df9f1" providerId="ADAL" clId="{CB0CD00B-2D56-4910-8400-8B0AD502991D}" dt="2026-05-18T10:44:44.018" v="23" actId="2696"/>
        <pc:sldMkLst>
          <pc:docMk/>
          <pc:sldMk cId="1499766049" sldId="316"/>
        </pc:sldMkLst>
      </pc:sldChg>
      <pc:sldChg chg="addSp delSp modSp mod">
        <pc:chgData name="Kassian Lanz" userId="4f328b69-fb91-45f7-9b39-f27f3e4df9f1" providerId="ADAL" clId="{CB0CD00B-2D56-4910-8400-8B0AD502991D}" dt="2026-05-18T10:44:59.260" v="28" actId="1076"/>
        <pc:sldMkLst>
          <pc:docMk/>
          <pc:sldMk cId="2294760233" sldId="318"/>
        </pc:sldMkLst>
        <pc:spChg chg="add del mod">
          <ac:chgData name="Kassian Lanz" userId="4f328b69-fb91-45f7-9b39-f27f3e4df9f1" providerId="ADAL" clId="{CB0CD00B-2D56-4910-8400-8B0AD502991D}" dt="2026-05-18T10:44:55.071" v="27" actId="478"/>
          <ac:spMkLst>
            <pc:docMk/>
            <pc:sldMk cId="2294760233" sldId="318"/>
            <ac:spMk id="3" creationId="{13BBEB9F-F286-BE73-7ABF-4CD8903B9230}"/>
          </ac:spMkLst>
        </pc:spChg>
        <pc:spChg chg="del">
          <ac:chgData name="Kassian Lanz" userId="4f328b69-fb91-45f7-9b39-f27f3e4df9f1" providerId="ADAL" clId="{CB0CD00B-2D56-4910-8400-8B0AD502991D}" dt="2026-05-18T10:44:54.297" v="26" actId="478"/>
          <ac:spMkLst>
            <pc:docMk/>
            <pc:sldMk cId="2294760233" sldId="318"/>
            <ac:spMk id="4" creationId="{CCD43EBB-F265-0635-2A8F-1D1EC53706FB}"/>
          </ac:spMkLst>
        </pc:spChg>
        <pc:spChg chg="mod">
          <ac:chgData name="Kassian Lanz" userId="4f328b69-fb91-45f7-9b39-f27f3e4df9f1" providerId="ADAL" clId="{CB0CD00B-2D56-4910-8400-8B0AD502991D}" dt="2026-05-18T10:44:59.260" v="28" actId="1076"/>
          <ac:spMkLst>
            <pc:docMk/>
            <pc:sldMk cId="2294760233" sldId="318"/>
            <ac:spMk id="5" creationId="{FF0C0461-B8FE-24F9-C2FF-06680040CB68}"/>
          </ac:spMkLst>
        </pc:spChg>
      </pc:sldChg>
      <pc:sldChg chg="del">
        <pc:chgData name="Kassian Lanz" userId="4f328b69-fb91-45f7-9b39-f27f3e4df9f1" providerId="ADAL" clId="{CB0CD00B-2D56-4910-8400-8B0AD502991D}" dt="2026-05-18T10:45:03.571" v="29" actId="2696"/>
        <pc:sldMkLst>
          <pc:docMk/>
          <pc:sldMk cId="2350083276" sldId="319"/>
        </pc:sldMkLst>
      </pc:sldChg>
      <pc:sldChg chg="del">
        <pc:chgData name="Kassian Lanz" userId="4f328b69-fb91-45f7-9b39-f27f3e4df9f1" providerId="ADAL" clId="{CB0CD00B-2D56-4910-8400-8B0AD502991D}" dt="2026-05-18T10:45:07.052" v="30" actId="2696"/>
        <pc:sldMkLst>
          <pc:docMk/>
          <pc:sldMk cId="3753715020" sldId="321"/>
        </pc:sldMkLst>
      </pc:sldChg>
      <pc:sldChg chg="delSp modSp mod">
        <pc:chgData name="Kassian Lanz" userId="4f328b69-fb91-45f7-9b39-f27f3e4df9f1" providerId="ADAL" clId="{CB0CD00B-2D56-4910-8400-8B0AD502991D}" dt="2026-05-18T10:45:39.278" v="34" actId="1076"/>
        <pc:sldMkLst>
          <pc:docMk/>
          <pc:sldMk cId="255374892" sldId="323"/>
        </pc:sldMkLst>
        <pc:spChg chg="del mod">
          <ac:chgData name="Kassian Lanz" userId="4f328b69-fb91-45f7-9b39-f27f3e4df9f1" providerId="ADAL" clId="{CB0CD00B-2D56-4910-8400-8B0AD502991D}" dt="2026-05-18T10:45:34.424" v="33" actId="478"/>
          <ac:spMkLst>
            <pc:docMk/>
            <pc:sldMk cId="255374892" sldId="323"/>
            <ac:spMk id="4" creationId="{8C218FFB-A9CD-3F65-5869-DCCEA5C2F5A2}"/>
          </ac:spMkLst>
        </pc:spChg>
        <pc:spChg chg="mod">
          <ac:chgData name="Kassian Lanz" userId="4f328b69-fb91-45f7-9b39-f27f3e4df9f1" providerId="ADAL" clId="{CB0CD00B-2D56-4910-8400-8B0AD502991D}" dt="2026-05-18T10:45:39.278" v="34" actId="1076"/>
          <ac:spMkLst>
            <pc:docMk/>
            <pc:sldMk cId="255374892" sldId="323"/>
            <ac:spMk id="5" creationId="{4895E743-021B-F8A2-F928-0434B9D9C32C}"/>
          </ac:spMkLst>
        </pc:spChg>
      </pc:sldChg>
      <pc:sldChg chg="del">
        <pc:chgData name="Kassian Lanz" userId="4f328b69-fb91-45f7-9b39-f27f3e4df9f1" providerId="ADAL" clId="{CB0CD00B-2D56-4910-8400-8B0AD502991D}" dt="2026-05-18T10:45:42.600" v="35" actId="2696"/>
        <pc:sldMkLst>
          <pc:docMk/>
          <pc:sldMk cId="196346769" sldId="324"/>
        </pc:sldMkLst>
      </pc:sldChg>
      <pc:sldChg chg="del">
        <pc:chgData name="Kassian Lanz" userId="4f328b69-fb91-45f7-9b39-f27f3e4df9f1" providerId="ADAL" clId="{CB0CD00B-2D56-4910-8400-8B0AD502991D}" dt="2026-05-18T10:45:45.347" v="36" actId="2696"/>
        <pc:sldMkLst>
          <pc:docMk/>
          <pc:sldMk cId="1459226807" sldId="326"/>
        </pc:sldMkLst>
      </pc:sldChg>
      <pc:sldChg chg="del">
        <pc:chgData name="Kassian Lanz" userId="4f328b69-fb91-45f7-9b39-f27f3e4df9f1" providerId="ADAL" clId="{CB0CD00B-2D56-4910-8400-8B0AD502991D}" dt="2026-05-18T10:44:38.712" v="22" actId="2696"/>
        <pc:sldMkLst>
          <pc:docMk/>
          <pc:sldMk cId="163847853" sldId="328"/>
        </pc:sldMkLst>
      </pc:sldChg>
      <pc:sldChg chg="del">
        <pc:chgData name="Kassian Lanz" userId="4f328b69-fb91-45f7-9b39-f27f3e4df9f1" providerId="ADAL" clId="{CB0CD00B-2D56-4910-8400-8B0AD502991D}" dt="2026-05-18T10:44:50.374" v="25" actId="2696"/>
        <pc:sldMkLst>
          <pc:docMk/>
          <pc:sldMk cId="523424911" sldId="330"/>
        </pc:sldMkLst>
      </pc:sldChg>
      <pc:sldChg chg="del">
        <pc:chgData name="Kassian Lanz" userId="4f328b69-fb91-45f7-9b39-f27f3e4df9f1" providerId="ADAL" clId="{CB0CD00B-2D56-4910-8400-8B0AD502991D}" dt="2026-05-18T10:46:37.214" v="37" actId="2696"/>
        <pc:sldMkLst>
          <pc:docMk/>
          <pc:sldMk cId="1344960594" sldId="332"/>
        </pc:sldMkLst>
      </pc:sldChg>
      <pc:sldChg chg="del">
        <pc:chgData name="Kassian Lanz" userId="4f328b69-fb91-45f7-9b39-f27f3e4df9f1" providerId="ADAL" clId="{CB0CD00B-2D56-4910-8400-8B0AD502991D}" dt="2026-05-18T10:45:22.706" v="31" actId="2696"/>
        <pc:sldMkLst>
          <pc:docMk/>
          <pc:sldMk cId="529295475" sldId="333"/>
        </pc:sldMkLst>
      </pc:sldChg>
      <pc:sldChg chg="del">
        <pc:chgData name="Kassian Lanz" userId="4f328b69-fb91-45f7-9b39-f27f3e4df9f1" providerId="ADAL" clId="{CB0CD00B-2D56-4910-8400-8B0AD502991D}" dt="2026-05-18T10:44:47.350" v="24" actId="2696"/>
        <pc:sldMkLst>
          <pc:docMk/>
          <pc:sldMk cId="29319544" sldId="33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3072" y="1223961"/>
            <a:ext cx="6400800" cy="2205039"/>
          </a:xfrm>
        </p:spPr>
        <p:txBody>
          <a:bodyPr/>
          <a:lstStyle>
            <a:lvl1pPr>
              <a:defRPr b="1">
                <a:solidFill>
                  <a:srgbClr val="366B8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307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296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1FB6DD-772B-F8FA-1D41-02C8879D3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69100"/>
            <a:ext cx="4960189" cy="51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35B7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2963F"/>
                </a:solidFill>
              </a:defRPr>
            </a:lvl1pPr>
            <a:lvl2pPr>
              <a:defRPr>
                <a:solidFill>
                  <a:srgbClr val="52963F"/>
                </a:solidFill>
              </a:defRPr>
            </a:lvl2pPr>
            <a:lvl3pPr>
              <a:defRPr>
                <a:solidFill>
                  <a:srgbClr val="52963F"/>
                </a:solidFill>
              </a:defRPr>
            </a:lvl3pPr>
            <a:lvl4pPr>
              <a:defRPr>
                <a:solidFill>
                  <a:srgbClr val="52963F"/>
                </a:solidFill>
              </a:defRPr>
            </a:lvl4pPr>
            <a:lvl5pPr>
              <a:defRPr>
                <a:solidFill>
                  <a:srgbClr val="5296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0EBD52-C908-59C6-7466-3FD5F85B6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5136" y="0"/>
            <a:ext cx="2783042" cy="28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129798-C0D0-FC7E-E040-A744C079B8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Team pastorali nella Diocesi di Bolzano-Bressanone</a:t>
            </a:r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4BA16F6-651B-47A2-630D-D7037CA9DB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corresponsabili</a:t>
            </a:r>
            <a:r>
              <a:rPr lang="it-IT" dirty="0"/>
              <a:t> nelle parrocchie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260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352BF-C5B3-CD45-AE63-30F7AB0B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Possibilità 2: </a:t>
            </a:r>
            <a:br>
              <a:rPr lang="it-IT" dirty="0"/>
            </a:br>
            <a:r>
              <a:rPr lang="it-IT" dirty="0"/>
              <a:t>elezione del team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0A8DBE-F6A2-9B72-8F08-FF1F33083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1181"/>
            <a:ext cx="6629400" cy="4525963"/>
          </a:xfrm>
        </p:spPr>
        <p:txBody>
          <a:bodyPr/>
          <a:lstStyle/>
          <a:p>
            <a:r>
              <a:rPr lang="it-IT" dirty="0"/>
              <a:t>Soprattutto per parrocchie più piccole</a:t>
            </a:r>
          </a:p>
          <a:p>
            <a:r>
              <a:rPr lang="it-IT" dirty="0"/>
              <a:t>L’intero team si presenta insieme</a:t>
            </a:r>
          </a:p>
          <a:p>
            <a:r>
              <a:rPr lang="it-IT" dirty="0"/>
              <a:t>Voto di conferma della comunità</a:t>
            </a:r>
          </a:p>
          <a:p>
            <a:r>
              <a:rPr lang="de-DE" dirty="0"/>
              <a:t>Forma </a:t>
            </a:r>
            <a:r>
              <a:rPr lang="de-DE" dirty="0" err="1"/>
              <a:t>mista</a:t>
            </a:r>
            <a:r>
              <a:rPr lang="de-DE" dirty="0"/>
              <a:t>: CPP e Team pastorale </a:t>
            </a:r>
            <a:r>
              <a:rPr lang="de-DE" dirty="0" err="1"/>
              <a:t>vengono</a:t>
            </a:r>
            <a:r>
              <a:rPr lang="de-DE" dirty="0"/>
              <a:t> </a:t>
            </a:r>
            <a:r>
              <a:rPr lang="de-DE" dirty="0" err="1"/>
              <a:t>confermati</a:t>
            </a:r>
            <a:r>
              <a:rPr lang="de-DE" dirty="0"/>
              <a:t> in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elezione</a:t>
            </a:r>
            <a:r>
              <a:rPr lang="de-DE" dirty="0"/>
              <a:t> del </a:t>
            </a:r>
            <a:r>
              <a:rPr lang="de-DE" dirty="0" err="1"/>
              <a:t>team</a:t>
            </a:r>
            <a:r>
              <a:rPr lang="de-DE" dirty="0"/>
              <a:t>.</a:t>
            </a:r>
          </a:p>
        </p:txBody>
      </p:sp>
      <p:pic>
        <p:nvPicPr>
          <p:cNvPr id="4" name="Grafik 3" descr="Ein Bild, das Zeichnung, Entwurf, Haus, Nacht enthält.&#10;&#10;KI-generierte Inhalte können fehlerhaft sein.">
            <a:extLst>
              <a:ext uri="{FF2B5EF4-FFF2-40B4-BE49-F238E27FC236}">
                <a16:creationId xmlns:a16="http://schemas.microsoft.com/office/drawing/2014/main" id="{1960E7AF-C702-3914-9BA2-A44FC2C7B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07" y="1600200"/>
            <a:ext cx="2894272" cy="2226364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96957D-1888-98FD-0EEB-A06189102CDC}"/>
              </a:ext>
            </a:extLst>
          </p:cNvPr>
          <p:cNvGrpSpPr/>
          <p:nvPr/>
        </p:nvGrpSpPr>
        <p:grpSpPr>
          <a:xfrm>
            <a:off x="7294006" y="4589860"/>
            <a:ext cx="2028973" cy="2100741"/>
            <a:chOff x="4903302" y="1821754"/>
            <a:chExt cx="3207938" cy="3747327"/>
          </a:xfrm>
        </p:grpSpPr>
        <p:pic>
          <p:nvPicPr>
            <p:cNvPr id="6" name="Grafik 5" descr="Ein Bild, das Zeichnung, Kunst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CC9168F2-3CCE-CF79-4F0A-9989D0B6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2" y="1821754"/>
              <a:ext cx="2385396" cy="2679017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A4EC206-AB90-7079-E777-3508B077CD8E}"/>
                </a:ext>
              </a:extLst>
            </p:cNvPr>
            <p:cNvSpPr txBox="1"/>
            <p:nvPr/>
          </p:nvSpPr>
          <p:spPr>
            <a:xfrm>
              <a:off x="5122451" y="4523741"/>
              <a:ext cx="2988789" cy="104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Pastoralteam</a:t>
              </a:r>
              <a:br>
                <a:rPr lang="de-DE" dirty="0"/>
              </a:br>
              <a:r>
                <a:rPr lang="de-DE" dirty="0"/>
                <a:t>Team pastorale</a:t>
              </a:r>
            </a:p>
          </p:txBody>
        </p:sp>
      </p:grp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049740D-185C-794A-B247-61D162E27FEA}"/>
              </a:ext>
            </a:extLst>
          </p:cNvPr>
          <p:cNvCxnSpPr>
            <a:cxnSpLocks/>
          </p:cNvCxnSpPr>
          <p:nvPr/>
        </p:nvCxnSpPr>
        <p:spPr>
          <a:xfrm>
            <a:off x="8128681" y="3842436"/>
            <a:ext cx="0" cy="807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354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775B019F-DC9F-DC4B-751C-43E13A835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8752" y="1676400"/>
            <a:ext cx="6400800" cy="1752600"/>
          </a:xfrm>
        </p:spPr>
        <p:txBody>
          <a:bodyPr>
            <a:normAutofit/>
          </a:bodyPr>
          <a:lstStyle/>
          <a:p>
            <a:r>
              <a:rPr lang="de-DE" sz="4400" b="1" dirty="0" err="1"/>
              <a:t>Relazioni</a:t>
            </a:r>
            <a:r>
              <a:rPr lang="de-DE" sz="4400" b="1" dirty="0"/>
              <a:t> e </a:t>
            </a:r>
            <a:r>
              <a:rPr lang="de-DE" sz="4400" b="1" dirty="0" err="1"/>
              <a:t>competenze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160490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AF405-63CA-4F61-683B-95234325B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Rapporto tra CPP e team pastorale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97D892-D440-EE22-8449-FB221D69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08" y="4172703"/>
            <a:ext cx="4928616" cy="1377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analisi e orientamenti</a:t>
            </a: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6E132B6-B851-2580-F2D6-AE55795DFC3D}"/>
              </a:ext>
            </a:extLst>
          </p:cNvPr>
          <p:cNvGrpSpPr/>
          <p:nvPr/>
        </p:nvGrpSpPr>
        <p:grpSpPr>
          <a:xfrm>
            <a:off x="765273" y="1471888"/>
            <a:ext cx="3646928" cy="2556495"/>
            <a:chOff x="0" y="1184428"/>
            <a:chExt cx="4604915" cy="3906909"/>
          </a:xfrm>
        </p:grpSpPr>
        <p:pic>
          <p:nvPicPr>
            <p:cNvPr id="8" name="Grafik 7" descr="Ein Bild, das Kunst, Zeichnung, Tanz enthält.&#10;&#10;KI-generierte Inhalte können fehlerhaft sein.">
              <a:extLst>
                <a:ext uri="{FF2B5EF4-FFF2-40B4-BE49-F238E27FC236}">
                  <a16:creationId xmlns:a16="http://schemas.microsoft.com/office/drawing/2014/main" id="{7018186F-C1DA-0F52-0042-38DA9822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4428"/>
              <a:ext cx="4604915" cy="339055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25C4E4-3D28-D72B-ACE8-E7E2422FDE8B}"/>
                </a:ext>
              </a:extLst>
            </p:cNvPr>
            <p:cNvSpPr txBox="1"/>
            <p:nvPr/>
          </p:nvSpPr>
          <p:spPr>
            <a:xfrm>
              <a:off x="980442" y="4385807"/>
              <a:ext cx="2644030" cy="70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/>
                <a:t>PGR - CPP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9D9BD4F-BED3-1388-2841-053FD63856ED}"/>
              </a:ext>
            </a:extLst>
          </p:cNvPr>
          <p:cNvGrpSpPr/>
          <p:nvPr/>
        </p:nvGrpSpPr>
        <p:grpSpPr>
          <a:xfrm>
            <a:off x="6347427" y="1658467"/>
            <a:ext cx="2339373" cy="2272866"/>
            <a:chOff x="4903302" y="1821754"/>
            <a:chExt cx="3207938" cy="3747327"/>
          </a:xfrm>
        </p:grpSpPr>
        <p:pic>
          <p:nvPicPr>
            <p:cNvPr id="11" name="Grafik 10" descr="Ein Bild, das Zeichnung, Kunst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C7863FEA-BBE3-D96C-FE86-38267539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2" y="1821754"/>
              <a:ext cx="2385396" cy="2679017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5B6537B-302C-32E2-24DA-A3C02F52CB26}"/>
                </a:ext>
              </a:extLst>
            </p:cNvPr>
            <p:cNvSpPr txBox="1"/>
            <p:nvPr/>
          </p:nvSpPr>
          <p:spPr>
            <a:xfrm>
              <a:off x="5122451" y="4523741"/>
              <a:ext cx="2988789" cy="104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Pastoralteam</a:t>
              </a:r>
              <a:br>
                <a:rPr lang="de-DE" dirty="0"/>
              </a:br>
              <a:r>
                <a:rPr lang="de-DE" dirty="0"/>
                <a:t>Team pastorale</a:t>
              </a:r>
            </a:p>
          </p:txBody>
        </p:sp>
      </p:grp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EA19379-8E1B-AAF1-9834-C3F2E8C9B246}"/>
              </a:ext>
            </a:extLst>
          </p:cNvPr>
          <p:cNvSpPr txBox="1">
            <a:spLocks/>
          </p:cNvSpPr>
          <p:nvPr/>
        </p:nvSpPr>
        <p:spPr>
          <a:xfrm>
            <a:off x="5257800" y="4172703"/>
            <a:ext cx="5093208" cy="1219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attuazione e coordinamento</a:t>
            </a:r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7FFEBEF4-4A0F-F3CD-3634-027ADECF3432}"/>
              </a:ext>
            </a:extLst>
          </p:cNvPr>
          <p:cNvSpPr txBox="1">
            <a:spLocks/>
          </p:cNvSpPr>
          <p:nvPr/>
        </p:nvSpPr>
        <p:spPr>
          <a:xfrm>
            <a:off x="2418612" y="5660094"/>
            <a:ext cx="5820131" cy="756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C</a:t>
            </a:r>
            <a:r>
              <a:rPr lang="de-DE" dirty="0" err="1"/>
              <a:t>orresponsabili</a:t>
            </a:r>
            <a:r>
              <a:rPr lang="de-DE" dirty="0"/>
              <a:t> per la </a:t>
            </a:r>
            <a:r>
              <a:rPr lang="de-DE" dirty="0" err="1"/>
              <a:t>vita</a:t>
            </a:r>
            <a:r>
              <a:rPr lang="de-DE" dirty="0"/>
              <a:t> della </a:t>
            </a:r>
            <a:r>
              <a:rPr lang="de-DE" dirty="0" err="1"/>
              <a:t>parrocchia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8752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E536D-20F4-E0ED-EBBF-7CCF190A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Analogia utile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9F407A-5253-8E1D-EF3E-2B527A0B7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CPP ↔ Parlamento</a:t>
            </a:r>
          </a:p>
          <a:p>
            <a:pPr lvl="1"/>
            <a:r>
              <a:rPr lang="it-IT" dirty="0"/>
              <a:t>analizza</a:t>
            </a:r>
          </a:p>
          <a:p>
            <a:pPr lvl="1"/>
            <a:r>
              <a:rPr lang="it-IT" dirty="0"/>
              <a:t>discerne </a:t>
            </a:r>
          </a:p>
          <a:p>
            <a:pPr lvl="1"/>
            <a:r>
              <a:rPr lang="it-IT" dirty="0"/>
              <a:t>definisce gli orientamenti </a:t>
            </a:r>
          </a:p>
          <a:p>
            <a:r>
              <a:rPr lang="it-IT" b="1" dirty="0"/>
              <a:t>Team pastorale ↔ Governo</a:t>
            </a:r>
          </a:p>
          <a:p>
            <a:pPr lvl="1"/>
            <a:r>
              <a:rPr lang="it-IT" dirty="0"/>
              <a:t>attua </a:t>
            </a:r>
          </a:p>
          <a:p>
            <a:pPr lvl="1"/>
            <a:r>
              <a:rPr lang="it-IT" dirty="0"/>
              <a:t>coordina </a:t>
            </a:r>
          </a:p>
          <a:p>
            <a:pPr lvl="1"/>
            <a:r>
              <a:rPr lang="it-IT" dirty="0"/>
              <a:t>organizza la vita quotidiana</a:t>
            </a:r>
          </a:p>
          <a:p>
            <a:endParaRPr lang="de-DE" dirty="0"/>
          </a:p>
        </p:txBody>
      </p:sp>
      <p:pic>
        <p:nvPicPr>
          <p:cNvPr id="4" name="Grafik 3" descr="Ein Bild, das Kunst, Zeichnung, Tanz enthält.&#10;&#10;KI-generierte Inhalte können fehlerhaft sein.">
            <a:extLst>
              <a:ext uri="{FF2B5EF4-FFF2-40B4-BE49-F238E27FC236}">
                <a16:creationId xmlns:a16="http://schemas.microsoft.com/office/drawing/2014/main" id="{80CAF9C8-B5BA-ECFD-B402-9F56D7D0B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14" y="3863181"/>
            <a:ext cx="3646928" cy="2218616"/>
          </a:xfrm>
          <a:prstGeom prst="rect">
            <a:avLst/>
          </a:prstGeom>
        </p:spPr>
      </p:pic>
      <p:pic>
        <p:nvPicPr>
          <p:cNvPr id="5" name="Grafik 4" descr="Ein Bild, das Zeichnung, Kunst, Darstellung enthält.&#10;&#10;KI-generierte Inhalte können fehlerhaft sein.">
            <a:extLst>
              <a:ext uri="{FF2B5EF4-FFF2-40B4-BE49-F238E27FC236}">
                <a16:creationId xmlns:a16="http://schemas.microsoft.com/office/drawing/2014/main" id="{9B69170C-F51C-2C1E-D95D-D7F1F6310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15" y="1804096"/>
            <a:ext cx="1739538" cy="16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2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2CBB5-0C68-8F18-E44A-E2FCE943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Collaborazione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il </a:t>
            </a:r>
            <a:r>
              <a:rPr lang="de-DE" dirty="0" err="1"/>
              <a:t>parroco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1F3A76-FF8D-2005-7F92-33C42549D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620256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Il parroco mantiene la responsabilità ultima</a:t>
            </a:r>
          </a:p>
          <a:p>
            <a:r>
              <a:rPr lang="it-IT" dirty="0"/>
              <a:t>Il team pastorale organizza la vita quotidiana</a:t>
            </a:r>
          </a:p>
          <a:p>
            <a:r>
              <a:rPr lang="it-IT" dirty="0"/>
              <a:t>Informazione costante al parroco</a:t>
            </a:r>
          </a:p>
          <a:p>
            <a:r>
              <a:rPr lang="it-IT" dirty="0"/>
              <a:t>Team e CPP possono riunirsi anche senza parroco</a:t>
            </a:r>
          </a:p>
          <a:p>
            <a:r>
              <a:rPr lang="it-IT" dirty="0"/>
              <a:t>Nelle decisioni importanti il coinvolgimento del parroco è necessario!</a:t>
            </a:r>
          </a:p>
        </p:txBody>
      </p:sp>
      <p:pic>
        <p:nvPicPr>
          <p:cNvPr id="4" name="Grafik 3" descr="Ein Bild, das Zeichnung, Kunst, Darstellung enthält.&#10;&#10;KI-generierte Inhalte können fehlerhaft sein.">
            <a:extLst>
              <a:ext uri="{FF2B5EF4-FFF2-40B4-BE49-F238E27FC236}">
                <a16:creationId xmlns:a16="http://schemas.microsoft.com/office/drawing/2014/main" id="{342F262D-B203-BD91-033F-60BDC40E5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28" y="3039889"/>
            <a:ext cx="2477897" cy="231460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C03B283-780A-13A9-22E0-8E442C8F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92" y="3190111"/>
            <a:ext cx="1076471" cy="21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736BC3-CB9B-E80D-285D-DACA9102B315}"/>
              </a:ext>
            </a:extLst>
          </p:cNvPr>
          <p:cNvCxnSpPr/>
          <p:nvPr/>
        </p:nvCxnSpPr>
        <p:spPr>
          <a:xfrm>
            <a:off x="8595360" y="4078319"/>
            <a:ext cx="6583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97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DC2EA-64C1-823D-15AE-82914FB9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Collaborazione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nell</a:t>
            </a:r>
            <a:r>
              <a:rPr lang="it-IT" dirty="0"/>
              <a:t>’Unità pastorale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F6234-4136-B6B7-77FA-EE2A09856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5475"/>
            <a:ext cx="7723961" cy="4525963"/>
          </a:xfrm>
        </p:spPr>
        <p:txBody>
          <a:bodyPr/>
          <a:lstStyle/>
          <a:p>
            <a:r>
              <a:rPr lang="it-IT" dirty="0"/>
              <a:t>La parrocchia è rappresentata nel Consiglio pastorale unitario dal/la Presidente</a:t>
            </a:r>
          </a:p>
          <a:p>
            <a:r>
              <a:rPr lang="it-IT" dirty="0"/>
              <a:t>Una seconda persona può aggiungersi come rappresentante nel CPU</a:t>
            </a:r>
          </a:p>
          <a:p>
            <a:r>
              <a:rPr lang="it-IT" dirty="0"/>
              <a:t>L’unità pastorale mette in collegamento i responsabili dei team pastorali dei diversi ambiti.</a:t>
            </a:r>
            <a:endParaRPr lang="de-DE" dirty="0"/>
          </a:p>
        </p:txBody>
      </p:sp>
      <p:pic>
        <p:nvPicPr>
          <p:cNvPr id="4" name="Grafik 3" descr="Ein Bild, das draußen, Kunst, Kirche enthält.&#10;&#10;KI-generierte Inhalte können fehlerhaft sein.">
            <a:extLst>
              <a:ext uri="{FF2B5EF4-FFF2-40B4-BE49-F238E27FC236}">
                <a16:creationId xmlns:a16="http://schemas.microsoft.com/office/drawing/2014/main" id="{4E36B8BD-33DC-67A7-B5DC-0F5FD69AB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6" y="2348314"/>
            <a:ext cx="1410638" cy="1420296"/>
          </a:xfrm>
          <a:prstGeom prst="rect">
            <a:avLst/>
          </a:prstGeom>
        </p:spPr>
      </p:pic>
      <p:pic>
        <p:nvPicPr>
          <p:cNvPr id="5" name="Grafik 4" descr="Ein Bild, das Entwurf, Haus, Gebäude, Schwarzweiß enthält.&#10;&#10;KI-generierte Inhalte können fehlerhaft sein.">
            <a:extLst>
              <a:ext uri="{FF2B5EF4-FFF2-40B4-BE49-F238E27FC236}">
                <a16:creationId xmlns:a16="http://schemas.microsoft.com/office/drawing/2014/main" id="{E56C941A-242D-549E-FAAD-C1C582054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82" y="1895475"/>
            <a:ext cx="2459840" cy="1892185"/>
          </a:xfrm>
          <a:prstGeom prst="rect">
            <a:avLst/>
          </a:prstGeom>
        </p:spPr>
      </p:pic>
      <p:pic>
        <p:nvPicPr>
          <p:cNvPr id="6" name="Grafik 5" descr="Ein Bild, das Entwurf, Haus, Gebäude, Schwarzweiß enthält.&#10;&#10;KI-generierte Inhalte können fehlerhaft sein.">
            <a:extLst>
              <a:ext uri="{FF2B5EF4-FFF2-40B4-BE49-F238E27FC236}">
                <a16:creationId xmlns:a16="http://schemas.microsoft.com/office/drawing/2014/main" id="{3A33622F-291C-EF58-0DB2-18FE79379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2874" y="3930462"/>
            <a:ext cx="2459840" cy="1892185"/>
          </a:xfrm>
          <a:prstGeom prst="rect">
            <a:avLst/>
          </a:prstGeom>
        </p:spPr>
      </p:pic>
      <p:pic>
        <p:nvPicPr>
          <p:cNvPr id="8" name="Grafik 7" descr="Ein Bild, das Zeichnung, Grafiken, Kunst, Typografie enthält.&#10;&#10;KI-generierte Inhalte können fehlerhaft sein.">
            <a:extLst>
              <a:ext uri="{FF2B5EF4-FFF2-40B4-BE49-F238E27FC236}">
                <a16:creationId xmlns:a16="http://schemas.microsoft.com/office/drawing/2014/main" id="{3225A2E8-FBFF-887A-AF48-B16CECD75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42" y="3421307"/>
            <a:ext cx="2086359" cy="1688380"/>
          </a:xfrm>
          <a:prstGeom prst="rect">
            <a:avLst/>
          </a:prstGeom>
        </p:spPr>
      </p:pic>
      <p:pic>
        <p:nvPicPr>
          <p:cNvPr id="10" name="Grafik 9" descr="Ein Bild, das draußen, Kunst, Kirche enthält.&#10;&#10;KI-generierte Inhalte können fehlerhaft sein.">
            <a:extLst>
              <a:ext uri="{FF2B5EF4-FFF2-40B4-BE49-F238E27FC236}">
                <a16:creationId xmlns:a16="http://schemas.microsoft.com/office/drawing/2014/main" id="{6D5F6886-94DF-D171-91A3-15829E54D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1723" y="5196458"/>
            <a:ext cx="1410638" cy="1420296"/>
          </a:xfrm>
          <a:prstGeom prst="rect">
            <a:avLst/>
          </a:prstGeom>
        </p:spPr>
      </p:pic>
      <p:pic>
        <p:nvPicPr>
          <p:cNvPr id="11" name="Grafik 10" descr="Ein Bild, das Zeichnung, Entwurf, Haus, Nacht enthält.&#10;&#10;KI-generierte Inhalte können fehlerhaft sein.">
            <a:extLst>
              <a:ext uri="{FF2B5EF4-FFF2-40B4-BE49-F238E27FC236}">
                <a16:creationId xmlns:a16="http://schemas.microsoft.com/office/drawing/2014/main" id="{FA9B6931-D090-A96F-D1D7-CD0F4BA47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29" y="4915760"/>
            <a:ext cx="2894272" cy="22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1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FD9C7-C258-0D1B-9145-EEF7CE064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Modalità di lavoro del team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29C815-CA30-D282-2B8A-463625503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316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Nessuna riunione fine a sé stessa</a:t>
            </a:r>
          </a:p>
          <a:p>
            <a:r>
              <a:rPr lang="it-IT" dirty="0"/>
              <a:t>Incontri solo quando necessari</a:t>
            </a:r>
          </a:p>
          <a:p>
            <a:r>
              <a:rPr lang="it-IT" dirty="0"/>
              <a:t>Molte cose si risolvono in modo diretto e semplice</a:t>
            </a:r>
          </a:p>
          <a:p>
            <a:r>
              <a:rPr lang="it-IT" dirty="0"/>
              <a:t>Comunicazione rapida:</a:t>
            </a:r>
          </a:p>
          <a:p>
            <a:pPr lvl="1"/>
            <a:r>
              <a:rPr lang="it-IT" dirty="0"/>
              <a:t>Colloquio</a:t>
            </a:r>
          </a:p>
          <a:p>
            <a:pPr lvl="1"/>
            <a:r>
              <a:rPr lang="it-IT" dirty="0"/>
              <a:t>Telefonata</a:t>
            </a:r>
          </a:p>
          <a:p>
            <a:pPr lvl="1"/>
            <a:r>
              <a:rPr lang="it-IT" dirty="0"/>
              <a:t>breve confronto</a:t>
            </a:r>
          </a:p>
          <a:p>
            <a:r>
              <a:rPr lang="it-IT" dirty="0"/>
              <a:t>Obiettivo: collaborazione efficiente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01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FF0C0461-B8FE-24F9-C2FF-06680040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3072" y="1676400"/>
            <a:ext cx="6400800" cy="1752600"/>
          </a:xfrm>
        </p:spPr>
        <p:txBody>
          <a:bodyPr>
            <a:normAutofit/>
          </a:bodyPr>
          <a:lstStyle/>
          <a:p>
            <a:r>
              <a:rPr lang="de-DE" sz="4400" b="1" dirty="0" err="1"/>
              <a:t>Descrizioni</a:t>
            </a:r>
            <a:r>
              <a:rPr lang="de-DE" sz="4400" b="1" dirty="0"/>
              <a:t> </a:t>
            </a:r>
            <a:r>
              <a:rPr lang="de-DE" sz="4400" b="1" dirty="0" err="1"/>
              <a:t>dei</a:t>
            </a:r>
            <a:r>
              <a:rPr lang="de-DE" sz="4400" b="1" dirty="0"/>
              <a:t> </a:t>
            </a:r>
            <a:r>
              <a:rPr lang="de-DE" sz="4400" b="1" dirty="0" err="1"/>
              <a:t>compiti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229476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4AC79-5447-E539-78C0-96F98325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Perché servono descrizioni dei compiti?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7774B5-6507-B09E-8FB5-81DF97D26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5" y="27051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it-IT" dirty="0">
                <a:latin typeface="Calibri"/>
              </a:rPr>
              <a:t>Chiarezza e affidabilità</a:t>
            </a:r>
          </a:p>
          <a:p>
            <a:pPr>
              <a:defRPr/>
            </a:pPr>
            <a:r>
              <a:rPr lang="it-IT" dirty="0">
                <a:latin typeface="Calibri"/>
              </a:rPr>
              <a:t>Responsabilità visibili</a:t>
            </a:r>
          </a:p>
          <a:p>
            <a:pPr>
              <a:defRPr/>
            </a:pPr>
            <a:r>
              <a:rPr lang="it-IT" dirty="0">
                <a:latin typeface="Calibri"/>
              </a:rPr>
              <a:t>Collaborazione facilitata</a:t>
            </a:r>
          </a:p>
          <a:p>
            <a:pPr>
              <a:defRPr/>
            </a:pPr>
            <a:r>
              <a:rPr lang="it-IT" dirty="0">
                <a:latin typeface="Calibri"/>
              </a:rPr>
              <a:t>Passaggio di consegne a nuove persone</a:t>
            </a:r>
          </a:p>
          <a:p>
            <a:pPr>
              <a:defRPr/>
            </a:pPr>
            <a:endParaRPr lang="it-IT" dirty="0">
              <a:latin typeface="Calibri"/>
            </a:endParaRPr>
          </a:p>
          <a:p>
            <a:pPr>
              <a:defRPr sz="2000">
                <a:solidFill>
                  <a:srgbClr val="464646"/>
                </a:solidFill>
              </a:defRPr>
            </a:pPr>
            <a:endParaRPr lang="it-I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A8521A-7EDA-D169-99EC-FF0C400E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2658">
            <a:off x="7909828" y="3304370"/>
            <a:ext cx="4251797" cy="41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65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BE889-2371-9891-2246-1302E0CA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Punto di </a:t>
            </a:r>
            <a:r>
              <a:rPr lang="de-DE" dirty="0" err="1"/>
              <a:t>partenza</a:t>
            </a:r>
            <a:r>
              <a:rPr lang="de-DE" dirty="0"/>
              <a:t>:  “</a:t>
            </a:r>
            <a:r>
              <a:rPr lang="de-DE" dirty="0" err="1"/>
              <a:t>mappa</a:t>
            </a:r>
            <a:r>
              <a:rPr lang="de-DE" dirty="0"/>
              <a:t>” della </a:t>
            </a:r>
            <a:r>
              <a:rPr lang="de-DE" dirty="0" err="1"/>
              <a:t>parrocchia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38A2E8-6E9B-48AE-C3CD-1F1B62162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1675"/>
            <a:ext cx="6962775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Individuare attività e gruppi</a:t>
            </a:r>
          </a:p>
          <a:p>
            <a:r>
              <a:rPr lang="it-IT" dirty="0"/>
              <a:t>Individuare i responsabili</a:t>
            </a:r>
          </a:p>
          <a:p>
            <a:r>
              <a:rPr lang="it-IT" dirty="0"/>
              <a:t>Assegnare i compiti</a:t>
            </a:r>
          </a:p>
          <a:p>
            <a:r>
              <a:rPr lang="it-IT" dirty="0"/>
              <a:t>Le attività vengono assegnate ai responsabili nel team</a:t>
            </a:r>
          </a:p>
          <a:p>
            <a:r>
              <a:rPr lang="it-IT" dirty="0"/>
              <a:t>Obiettivo</a:t>
            </a:r>
          </a:p>
          <a:p>
            <a:pPr lvl="1"/>
            <a:r>
              <a:rPr lang="it-IT" dirty="0"/>
              <a:t>Coordinare</a:t>
            </a:r>
          </a:p>
          <a:p>
            <a:pPr lvl="1"/>
            <a:r>
              <a:rPr lang="it-IT" dirty="0"/>
              <a:t>Accompagnare</a:t>
            </a:r>
          </a:p>
          <a:p>
            <a:pPr lvl="1"/>
            <a:r>
              <a:rPr lang="it-IT" dirty="0"/>
              <a:t>Collegare</a:t>
            </a:r>
          </a:p>
          <a:p>
            <a:pPr lvl="1"/>
            <a:r>
              <a:rPr lang="it-IT" dirty="0"/>
              <a:t>Visione d’insieme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310781-2617-5E72-A5EF-004FE70B5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8610">
            <a:off x="7353499" y="3307842"/>
            <a:ext cx="4595879" cy="35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6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08C3A-9B33-6C3A-D769-220F1960B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Il </a:t>
            </a:r>
            <a:r>
              <a:rPr lang="de-DE" dirty="0" err="1"/>
              <a:t>mandato</a:t>
            </a:r>
            <a:r>
              <a:rPr lang="de-DE" dirty="0"/>
              <a:t> del </a:t>
            </a:r>
            <a:r>
              <a:rPr lang="de-DE" dirty="0" err="1"/>
              <a:t>Vescovo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8D73EE-7E99-FBAE-C6A1-1A17C50DE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Team pastorali in tutte le parrocchie a partire dalle elezioni dei CPP 2026</a:t>
            </a:r>
          </a:p>
          <a:p>
            <a:r>
              <a:rPr lang="it-IT" dirty="0"/>
              <a:t>Ogni parrocchia costituisce un team pastorale</a:t>
            </a:r>
          </a:p>
          <a:p>
            <a:r>
              <a:rPr lang="it-IT" dirty="0"/>
              <a:t>Se necessario: team comune tra più parrocchie</a:t>
            </a:r>
          </a:p>
          <a:p>
            <a:r>
              <a:rPr lang="it-IT" dirty="0"/>
              <a:t>Comunicazione dei membri entro 3 mesi</a:t>
            </a:r>
          </a:p>
          <a:p>
            <a:r>
              <a:rPr lang="it-IT" dirty="0"/>
              <a:t>Descrizioni dei compiti entro 6 mesi</a:t>
            </a:r>
          </a:p>
          <a:p>
            <a:r>
              <a:rPr lang="it-IT" dirty="0"/>
              <a:t>Mandato dell’Ordinario (Vicario Generale)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0E4791-9C69-1B22-0E18-15C44636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742">
            <a:off x="8809802" y="3504266"/>
            <a:ext cx="33006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26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95BBEB1-9F30-16D1-04E2-1086BB7B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Supporto</a:t>
            </a:r>
            <a:r>
              <a:rPr lang="de-DE" dirty="0"/>
              <a:t> della </a:t>
            </a:r>
            <a:r>
              <a:rPr lang="de-DE" dirty="0" err="1"/>
              <a:t>Diocesi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161C1DE-7799-3681-FC60-6E970E11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Modello</a:t>
            </a:r>
            <a:r>
              <a:rPr lang="de-DE" dirty="0"/>
              <a:t> per la </a:t>
            </a:r>
            <a:r>
              <a:rPr lang="de-DE" dirty="0" err="1"/>
              <a:t>descrizione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compiti</a:t>
            </a:r>
            <a:endParaRPr lang="de-DE" dirty="0"/>
          </a:p>
          <a:p>
            <a:r>
              <a:rPr lang="de-DE" dirty="0" err="1"/>
              <a:t>Adattabile</a:t>
            </a:r>
            <a:r>
              <a:rPr lang="de-DE" dirty="0"/>
              <a:t> alla </a:t>
            </a:r>
            <a:r>
              <a:rPr lang="de-DE" dirty="0" err="1"/>
              <a:t>situazione</a:t>
            </a:r>
            <a:r>
              <a:rPr lang="de-DE" dirty="0"/>
              <a:t> </a:t>
            </a:r>
            <a:r>
              <a:rPr lang="de-DE" dirty="0" err="1"/>
              <a:t>concreta</a:t>
            </a:r>
            <a:endParaRPr lang="de-DE" dirty="0"/>
          </a:p>
          <a:p>
            <a:pPr lvl="1"/>
            <a:r>
              <a:rPr lang="de-DE" dirty="0"/>
              <a:t>In modo </a:t>
            </a:r>
            <a:r>
              <a:rPr lang="de-DE" dirty="0" err="1"/>
              <a:t>flessibile</a:t>
            </a:r>
            <a:r>
              <a:rPr lang="de-DE" dirty="0"/>
              <a:t> e </a:t>
            </a:r>
            <a:r>
              <a:rPr lang="de-DE" dirty="0" err="1"/>
              <a:t>concreto</a:t>
            </a:r>
            <a:endParaRPr lang="de-DE" dirty="0"/>
          </a:p>
          <a:p>
            <a:pPr lvl="1"/>
            <a:r>
              <a:rPr lang="de-DE" dirty="0" err="1"/>
              <a:t>Rispettando</a:t>
            </a:r>
            <a:r>
              <a:rPr lang="de-DE" dirty="0"/>
              <a:t> la </a:t>
            </a:r>
            <a:r>
              <a:rPr lang="de-DE" dirty="0" err="1"/>
              <a:t>grandezza</a:t>
            </a:r>
            <a:r>
              <a:rPr lang="de-DE" dirty="0"/>
              <a:t> e </a:t>
            </a:r>
            <a:r>
              <a:rPr lang="de-DE" dirty="0" err="1"/>
              <a:t>situazione</a:t>
            </a:r>
            <a:r>
              <a:rPr lang="de-DE" dirty="0"/>
              <a:t> della </a:t>
            </a:r>
            <a:r>
              <a:rPr lang="de-DE" dirty="0" err="1"/>
              <a:t>parrocchia</a:t>
            </a:r>
            <a:endParaRPr lang="de-DE" dirty="0"/>
          </a:p>
          <a:p>
            <a:r>
              <a:rPr lang="de-DE" dirty="0" err="1"/>
              <a:t>Supporto</a:t>
            </a:r>
            <a:r>
              <a:rPr lang="de-DE" dirty="0"/>
              <a:t> </a:t>
            </a:r>
            <a:r>
              <a:rPr lang="de-DE" dirty="0" err="1"/>
              <a:t>dell</a:t>
            </a:r>
            <a:r>
              <a:rPr lang="it-IT" dirty="0"/>
              <a:t>’Ufficio pastorale</a:t>
            </a:r>
            <a:endParaRPr lang="de-DE" dirty="0"/>
          </a:p>
          <a:p>
            <a:r>
              <a:rPr lang="de-DE" dirty="0"/>
              <a:t>Il </a:t>
            </a:r>
            <a:r>
              <a:rPr lang="de-DE" dirty="0" err="1"/>
              <a:t>mandato</a:t>
            </a:r>
            <a:r>
              <a:rPr lang="de-DE" dirty="0"/>
              <a:t> </a:t>
            </a:r>
            <a:r>
              <a:rPr lang="de-DE" dirty="0" err="1"/>
              <a:t>viene</a:t>
            </a:r>
            <a:r>
              <a:rPr lang="de-DE" dirty="0"/>
              <a:t> </a:t>
            </a:r>
            <a:r>
              <a:rPr lang="de-DE" dirty="0" err="1"/>
              <a:t>conferito</a:t>
            </a:r>
            <a:r>
              <a:rPr lang="de-DE" dirty="0"/>
              <a:t> </a:t>
            </a:r>
            <a:r>
              <a:rPr lang="de-DE" dirty="0" err="1"/>
              <a:t>dal</a:t>
            </a:r>
            <a:r>
              <a:rPr lang="de-DE" dirty="0"/>
              <a:t> Vicario </a:t>
            </a:r>
            <a:r>
              <a:rPr lang="de-DE" dirty="0" err="1"/>
              <a:t>generale</a:t>
            </a:r>
            <a:r>
              <a:rPr lang="de-DE" dirty="0"/>
              <a:t> in </a:t>
            </a:r>
            <a:r>
              <a:rPr lang="de-DE" dirty="0" err="1"/>
              <a:t>base</a:t>
            </a:r>
            <a:r>
              <a:rPr lang="de-DE" dirty="0"/>
              <a:t> alla </a:t>
            </a:r>
            <a:r>
              <a:rPr lang="de-DE" dirty="0" err="1"/>
              <a:t>descrizione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compiti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150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4895E743-021B-F8A2-F928-0434B9D9C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3072" y="1676400"/>
            <a:ext cx="6400800" cy="1752600"/>
          </a:xfrm>
        </p:spPr>
        <p:txBody>
          <a:bodyPr>
            <a:normAutofit/>
          </a:bodyPr>
          <a:lstStyle/>
          <a:p>
            <a:r>
              <a:rPr lang="de-DE" sz="4400" b="1" dirty="0" err="1"/>
              <a:t>Considerazioni</a:t>
            </a:r>
            <a:r>
              <a:rPr lang="de-DE" sz="4400" b="1" dirty="0"/>
              <a:t> </a:t>
            </a:r>
            <a:r>
              <a:rPr lang="de-DE" sz="4400" b="1" dirty="0" err="1"/>
              <a:t>finali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255374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65ED5-ECE1-726A-E934-57697726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Esperienze</a:t>
            </a:r>
            <a:r>
              <a:rPr lang="de-DE" dirty="0"/>
              <a:t> </a:t>
            </a:r>
            <a:r>
              <a:rPr lang="de-DE" dirty="0" err="1"/>
              <a:t>dalla</a:t>
            </a:r>
            <a:r>
              <a:rPr lang="de-DE" dirty="0"/>
              <a:t> </a:t>
            </a:r>
            <a:r>
              <a:rPr lang="de-DE" dirty="0" err="1"/>
              <a:t>pratica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D7AB4-18DA-33F5-06D0-C58E2BBF6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2733676"/>
            <a:ext cx="8229600" cy="3219450"/>
          </a:xfrm>
        </p:spPr>
        <p:txBody>
          <a:bodyPr/>
          <a:lstStyle/>
          <a:p>
            <a:r>
              <a:rPr lang="it-IT" dirty="0"/>
              <a:t>Molte esperienze positive: già un terzo delle parrocchie hanno un team pastorale</a:t>
            </a:r>
          </a:p>
          <a:p>
            <a:r>
              <a:rPr lang="it-IT" dirty="0"/>
              <a:t>I team pastorali funzionano</a:t>
            </a:r>
          </a:p>
          <a:p>
            <a:r>
              <a:rPr lang="it-IT" dirty="0"/>
              <a:t>Sgravano i sacerdoti</a:t>
            </a:r>
          </a:p>
          <a:p>
            <a:r>
              <a:rPr lang="it-IT" dirty="0"/>
              <a:t>Rafforzano responsabilità e collaborazione</a:t>
            </a:r>
          </a:p>
        </p:txBody>
      </p:sp>
    </p:spTree>
    <p:extLst>
      <p:ext uri="{BB962C8B-B14F-4D97-AF65-F5344CB8AC3E}">
        <p14:creationId xmlns:p14="http://schemas.microsoft.com/office/powerpoint/2010/main" val="709017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4AA93-E10D-E2BF-829E-FA24D46B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Infine</a:t>
            </a:r>
            <a:r>
              <a:rPr lang="de-DE" dirty="0"/>
              <a:t>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0DDF47-DE5F-C62C-EC63-C953FB62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150" y="3114675"/>
            <a:ext cx="7496175" cy="4525963"/>
          </a:xfrm>
        </p:spPr>
        <p:txBody>
          <a:bodyPr/>
          <a:lstStyle/>
          <a:p>
            <a:r>
              <a:rPr lang="it-IT" dirty="0"/>
              <a:t>Il futuro delle parrocchie nasce sul territorio</a:t>
            </a:r>
          </a:p>
          <a:p>
            <a:r>
              <a:rPr lang="it-IT" dirty="0"/>
              <a:t>Condividere la responsabilità</a:t>
            </a:r>
          </a:p>
          <a:p>
            <a:r>
              <a:rPr lang="it-IT" dirty="0"/>
              <a:t>Costruire insieme la Chiesa</a:t>
            </a:r>
          </a:p>
          <a:p>
            <a:endParaRPr lang="de-DE" dirty="0"/>
          </a:p>
        </p:txBody>
      </p:sp>
      <p:pic>
        <p:nvPicPr>
          <p:cNvPr id="4" name="Grafik 3" descr="Ein Bild, das Zeichnung, Entwurf, Haus, Nacht enthält.&#10;&#10;KI-generierte Inhalte können fehlerhaft sein.">
            <a:extLst>
              <a:ext uri="{FF2B5EF4-FFF2-40B4-BE49-F238E27FC236}">
                <a16:creationId xmlns:a16="http://schemas.microsoft.com/office/drawing/2014/main" id="{16D26898-9180-20F1-F1BB-46D778406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325" y="2628900"/>
            <a:ext cx="5566720" cy="408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6E51F969-B76E-344B-4515-8AAD34039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5056" y="1676400"/>
            <a:ext cx="6400800" cy="1752600"/>
          </a:xfrm>
        </p:spPr>
        <p:txBody>
          <a:bodyPr>
            <a:normAutofit/>
          </a:bodyPr>
          <a:lstStyle/>
          <a:p>
            <a:r>
              <a:rPr lang="de-DE" sz="4400" b="1" dirty="0" err="1"/>
              <a:t>Perché</a:t>
            </a:r>
            <a:r>
              <a:rPr lang="de-DE" sz="4400" b="1" dirty="0"/>
              <a:t> i </a:t>
            </a:r>
            <a:r>
              <a:rPr lang="de-DE" sz="4400" b="1" dirty="0" err="1"/>
              <a:t>team</a:t>
            </a:r>
            <a:r>
              <a:rPr lang="de-DE" sz="4400" b="1" dirty="0"/>
              <a:t> </a:t>
            </a:r>
            <a:r>
              <a:rPr lang="de-DE" sz="4400" b="1" dirty="0" err="1"/>
              <a:t>pastorali</a:t>
            </a:r>
            <a:r>
              <a:rPr lang="de-DE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900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9AAEE-3DCF-2CFF-EB83-AE966828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Perché servono i team pastorali?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41DC9-86A6-C66C-C326-D6E89C15A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23836"/>
            <a:ext cx="8229600" cy="4525963"/>
          </a:xfrm>
        </p:spPr>
        <p:txBody>
          <a:bodyPr/>
          <a:lstStyle/>
          <a:p>
            <a:r>
              <a:rPr lang="it-IT" dirty="0"/>
              <a:t>Situazione sociale profondamente cambiata</a:t>
            </a:r>
          </a:p>
          <a:p>
            <a:r>
              <a:rPr lang="it-IT" dirty="0"/>
              <a:t>Assunzione di responsabilità sul territorio</a:t>
            </a:r>
          </a:p>
          <a:p>
            <a:r>
              <a:rPr lang="it-IT" dirty="0"/>
              <a:t>La guida come compito condiviso</a:t>
            </a:r>
          </a:p>
          <a:p>
            <a:r>
              <a:rPr lang="it-IT" dirty="0"/>
              <a:t>Sinodalità: Superamento del modello della persona sola</a:t>
            </a:r>
          </a:p>
        </p:txBody>
      </p:sp>
    </p:spTree>
    <p:extLst>
      <p:ext uri="{BB962C8B-B14F-4D97-AF65-F5344CB8AC3E}">
        <p14:creationId xmlns:p14="http://schemas.microsoft.com/office/powerpoint/2010/main" val="11788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E2BDE-1BD1-2238-FFE7-8F8C7FE16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Obiettivo</a:t>
            </a:r>
            <a:r>
              <a:rPr lang="de-DE" dirty="0"/>
              <a:t> </a:t>
            </a:r>
            <a:r>
              <a:rPr lang="de-DE" dirty="0" err="1"/>
              <a:t>dei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pastorali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7C398B-89F9-E01A-243B-1BF9A1C4E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2505363"/>
            <a:ext cx="8229600" cy="4525963"/>
          </a:xfrm>
        </p:spPr>
        <p:txBody>
          <a:bodyPr/>
          <a:lstStyle/>
          <a:p>
            <a:r>
              <a:rPr lang="it-IT" dirty="0"/>
              <a:t>Parrocchie autonome e solide</a:t>
            </a:r>
          </a:p>
          <a:p>
            <a:r>
              <a:rPr lang="it-IT" dirty="0"/>
              <a:t>I sacerdoti restano una colonna centrale</a:t>
            </a:r>
          </a:p>
          <a:p>
            <a:r>
              <a:rPr lang="it-IT" dirty="0"/>
              <a:t>I team locali coordinano la vita quotidiana</a:t>
            </a:r>
          </a:p>
          <a:p>
            <a:r>
              <a:rPr lang="it-IT" dirty="0"/>
              <a:t>Ciò che prima convergeva nel parroco oggi viene condiviso nel team</a:t>
            </a:r>
          </a:p>
        </p:txBody>
      </p:sp>
    </p:spTree>
    <p:extLst>
      <p:ext uri="{BB962C8B-B14F-4D97-AF65-F5344CB8AC3E}">
        <p14:creationId xmlns:p14="http://schemas.microsoft.com/office/powerpoint/2010/main" val="1650721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9ABD0EA1-875A-02DF-8BC1-73D5295BC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192" y="1676400"/>
            <a:ext cx="6400800" cy="1752600"/>
          </a:xfrm>
        </p:spPr>
        <p:txBody>
          <a:bodyPr>
            <a:normAutofit/>
          </a:bodyPr>
          <a:lstStyle/>
          <a:p>
            <a:r>
              <a:rPr lang="it-IT" sz="4400" b="1" dirty="0"/>
              <a:t>Composizione del team pastorale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214337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B4207-B5F0-42B0-7403-31E73364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Com’è strutturato un team pastorale?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B088A2-2D6F-7242-94FC-AE7897F15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3392"/>
            <a:ext cx="8229600" cy="4132771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Da 3 a 5 persone</a:t>
            </a:r>
          </a:p>
          <a:p>
            <a:r>
              <a:rPr lang="it-IT" dirty="0"/>
              <a:t>Ambiti: </a:t>
            </a:r>
          </a:p>
          <a:p>
            <a:pPr lvl="1"/>
            <a:r>
              <a:rPr lang="it-IT" dirty="0"/>
              <a:t>Liturgia</a:t>
            </a:r>
          </a:p>
          <a:p>
            <a:pPr lvl="1"/>
            <a:r>
              <a:rPr lang="it-IT" dirty="0"/>
              <a:t>Annuncio</a:t>
            </a:r>
          </a:p>
          <a:p>
            <a:pPr lvl="1"/>
            <a:r>
              <a:rPr lang="it-IT" dirty="0"/>
              <a:t>Carità</a:t>
            </a:r>
          </a:p>
          <a:p>
            <a:pPr lvl="1"/>
            <a:r>
              <a:rPr lang="it-IT" dirty="0"/>
              <a:t>Amministrazione</a:t>
            </a:r>
          </a:p>
          <a:p>
            <a:pPr lvl="1"/>
            <a:r>
              <a:rPr lang="it-IT" dirty="0"/>
              <a:t>Coordinamento = Presidente CPP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Una persona può assumere più ambiti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C1608A-CF49-6342-7846-EED41DC2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927503"/>
            <a:ext cx="3208062" cy="34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12A8C-2643-2218-80E3-B90F5D466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0E80BD3B-59D9-CC66-175B-E069795F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480" y="1676400"/>
            <a:ext cx="6400800" cy="1752600"/>
          </a:xfrm>
        </p:spPr>
        <p:txBody>
          <a:bodyPr>
            <a:normAutofit/>
          </a:bodyPr>
          <a:lstStyle/>
          <a:p>
            <a:r>
              <a:rPr lang="it-IT" sz="4400" b="1" dirty="0"/>
              <a:t>Come nasce un team pastorale?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414328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7892B-3DA3-0B3B-2788-DC7D88D8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Possibilità 1: attraverso il consiglio pastorale parrocchiale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4D7C31-5D53-D00B-638D-4437E54F4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458968" cy="4525963"/>
          </a:xfrm>
        </p:spPr>
        <p:txBody>
          <a:bodyPr/>
          <a:lstStyle/>
          <a:p>
            <a:r>
              <a:rPr lang="it-IT" dirty="0"/>
              <a:t>Viene eletto il CPP</a:t>
            </a:r>
          </a:p>
          <a:p>
            <a:r>
              <a:rPr lang="it-IT" dirty="0"/>
              <a:t>Si costituisce il team pastorale</a:t>
            </a:r>
          </a:p>
          <a:p>
            <a:r>
              <a:rPr lang="it-IT" dirty="0"/>
              <a:t>Membri dal CPP o dall’esterno</a:t>
            </a:r>
          </a:p>
          <a:p>
            <a:r>
              <a:rPr lang="it-IT" dirty="0"/>
              <a:t>I membri esterni vengono cooptati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C4DAA51-2275-2252-0789-C76B7BBF9611}"/>
              </a:ext>
            </a:extLst>
          </p:cNvPr>
          <p:cNvGrpSpPr/>
          <p:nvPr/>
        </p:nvGrpSpPr>
        <p:grpSpPr>
          <a:xfrm>
            <a:off x="5468060" y="1813696"/>
            <a:ext cx="3646928" cy="2556495"/>
            <a:chOff x="0" y="1184428"/>
            <a:chExt cx="4604915" cy="3906909"/>
          </a:xfrm>
        </p:grpSpPr>
        <p:pic>
          <p:nvPicPr>
            <p:cNvPr id="5" name="Grafik 4" descr="Ein Bild, das Kunst, Zeichnung, Tanz enthält.&#10;&#10;KI-generierte Inhalte können fehlerhaft sein.">
              <a:extLst>
                <a:ext uri="{FF2B5EF4-FFF2-40B4-BE49-F238E27FC236}">
                  <a16:creationId xmlns:a16="http://schemas.microsoft.com/office/drawing/2014/main" id="{C9A436CA-D76A-4AB6-1F99-36A29C41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4428"/>
              <a:ext cx="4604915" cy="3390553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F926B54-D2CC-D3E8-2CB0-33B346510610}"/>
                </a:ext>
              </a:extLst>
            </p:cNvPr>
            <p:cNvSpPr txBox="1"/>
            <p:nvPr/>
          </p:nvSpPr>
          <p:spPr>
            <a:xfrm>
              <a:off x="980442" y="4385807"/>
              <a:ext cx="2644030" cy="70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/>
                <a:t>PGR - CPP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0011134-8B16-F932-CC82-CA234C75EA79}"/>
              </a:ext>
            </a:extLst>
          </p:cNvPr>
          <p:cNvGrpSpPr/>
          <p:nvPr/>
        </p:nvGrpSpPr>
        <p:grpSpPr>
          <a:xfrm>
            <a:off x="5674344" y="4653868"/>
            <a:ext cx="2028973" cy="2100741"/>
            <a:chOff x="4903302" y="1821754"/>
            <a:chExt cx="3207938" cy="3747327"/>
          </a:xfrm>
        </p:grpSpPr>
        <p:pic>
          <p:nvPicPr>
            <p:cNvPr id="8" name="Grafik 7" descr="Ein Bild, das Zeichnung, Kunst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A3B85C6A-A5B2-A122-7A50-B609C843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2" y="1821754"/>
              <a:ext cx="2385396" cy="2679017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0760EFF-0210-CC0B-C391-B437720AEF9A}"/>
                </a:ext>
              </a:extLst>
            </p:cNvPr>
            <p:cNvSpPr txBox="1"/>
            <p:nvPr/>
          </p:nvSpPr>
          <p:spPr>
            <a:xfrm>
              <a:off x="5122451" y="4523741"/>
              <a:ext cx="2988789" cy="104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Pastoralteam</a:t>
              </a:r>
              <a:br>
                <a:rPr lang="de-DE" dirty="0"/>
              </a:br>
              <a:r>
                <a:rPr lang="de-DE" dirty="0"/>
                <a:t>Team pastorale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AC043D0-3416-F841-970F-8E4F6C0893F6}"/>
              </a:ext>
            </a:extLst>
          </p:cNvPr>
          <p:cNvGrpSpPr/>
          <p:nvPr/>
        </p:nvGrpSpPr>
        <p:grpSpPr>
          <a:xfrm>
            <a:off x="9322048" y="2686213"/>
            <a:ext cx="1890365" cy="2444625"/>
            <a:chOff x="8861162" y="2297014"/>
            <a:chExt cx="3426491" cy="4195861"/>
          </a:xfrm>
        </p:grpSpPr>
        <p:pic>
          <p:nvPicPr>
            <p:cNvPr id="11" name="Grafik 10" descr="Ein Bild, das Zeichnung, Kunst, Entwurf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02BB7B8A-E26D-7B9C-0B29-1FC07A6CD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162" y="2297014"/>
              <a:ext cx="3426491" cy="4002891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1F05E9F-FF76-B879-9872-CFC55402819B}"/>
                </a:ext>
              </a:extLst>
            </p:cNvPr>
            <p:cNvSpPr txBox="1"/>
            <p:nvPr/>
          </p:nvSpPr>
          <p:spPr>
            <a:xfrm>
              <a:off x="9637136" y="6031210"/>
              <a:ext cx="1874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/>
                <a:t>PVR - CPAE</a:t>
              </a:r>
            </a:p>
          </p:txBody>
        </p:sp>
      </p:grp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6C58B16-8421-154E-A5A2-AC8588DEA294}"/>
              </a:ext>
            </a:extLst>
          </p:cNvPr>
          <p:cNvCxnSpPr>
            <a:cxnSpLocks/>
          </p:cNvCxnSpPr>
          <p:nvPr/>
        </p:nvCxnSpPr>
        <p:spPr>
          <a:xfrm flipH="1">
            <a:off x="7446972" y="4303465"/>
            <a:ext cx="1783080" cy="692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971AE20-9F51-FC3F-BEC8-1CE9B85BC699}"/>
              </a:ext>
            </a:extLst>
          </p:cNvPr>
          <p:cNvCxnSpPr>
            <a:cxnSpLocks/>
          </p:cNvCxnSpPr>
          <p:nvPr/>
        </p:nvCxnSpPr>
        <p:spPr>
          <a:xfrm>
            <a:off x="6217585" y="3842436"/>
            <a:ext cx="0" cy="807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D8F46D4-79FC-AEBB-B9A5-88438CE0368F}"/>
              </a:ext>
            </a:extLst>
          </p:cNvPr>
          <p:cNvCxnSpPr>
            <a:cxnSpLocks/>
          </p:cNvCxnSpPr>
          <p:nvPr/>
        </p:nvCxnSpPr>
        <p:spPr>
          <a:xfrm flipH="1">
            <a:off x="6949105" y="3852310"/>
            <a:ext cx="658703" cy="863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294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Benutzerdefiniert</PresentationFormat>
  <Paragraphs>114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Office Theme</vt:lpstr>
      <vt:lpstr>Team pastorali nella Diocesi di Bolzano-Bressanone</vt:lpstr>
      <vt:lpstr>Il mandato del Vescovo</vt:lpstr>
      <vt:lpstr>PowerPoint-Präsentation</vt:lpstr>
      <vt:lpstr>Perché servono i team pastorali?</vt:lpstr>
      <vt:lpstr>Obiettivo dei team pastorali</vt:lpstr>
      <vt:lpstr>PowerPoint-Präsentation</vt:lpstr>
      <vt:lpstr>Com’è strutturato un team pastorale?</vt:lpstr>
      <vt:lpstr>PowerPoint-Präsentation</vt:lpstr>
      <vt:lpstr>Possibilità 1: attraverso il consiglio pastorale parrocchiale</vt:lpstr>
      <vt:lpstr>Possibilità 2:  elezione del team</vt:lpstr>
      <vt:lpstr>PowerPoint-Präsentation</vt:lpstr>
      <vt:lpstr>Rapporto tra CPP e team pastorale</vt:lpstr>
      <vt:lpstr>Analogia utile</vt:lpstr>
      <vt:lpstr>Collaborazione con il parroco</vt:lpstr>
      <vt:lpstr>Collaborazione  nell’Unità pastorale</vt:lpstr>
      <vt:lpstr>Modalità di lavoro del team</vt:lpstr>
      <vt:lpstr>PowerPoint-Präsentation</vt:lpstr>
      <vt:lpstr>Perché servono descrizioni dei compiti?</vt:lpstr>
      <vt:lpstr>Punto di partenza:  “mappa” della parrocchia</vt:lpstr>
      <vt:lpstr>Supporto della Diocesi</vt:lpstr>
      <vt:lpstr>PowerPoint-Präsentation</vt:lpstr>
      <vt:lpstr>Esperienze dalla pratica</vt:lpstr>
      <vt:lpstr>Infine…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Kassian Lanz</cp:lastModifiedBy>
  <cp:revision>2</cp:revision>
  <dcterms:created xsi:type="dcterms:W3CDTF">2013-01-27T09:14:16Z</dcterms:created>
  <dcterms:modified xsi:type="dcterms:W3CDTF">2026-05-18T10:46:38Z</dcterms:modified>
  <cp:category/>
</cp:coreProperties>
</file>